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71" d="100"/>
          <a:sy n="71" d="100"/>
        </p:scale>
        <p:origin x="1830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14.gif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14.gif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14.gif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14.gif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14.gif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5.jpeg"/><Relationship Id="rId10" Type="http://schemas.openxmlformats.org/officeDocument/2006/relationships/image" Target="../media/image14.gif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Овощи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трелка вправо 3">
            <a:hlinkClick r:id="" action="ppaction://hlinkshowjump?jump=nex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700808"/>
            <a:ext cx="3799247" cy="39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9" y="1079481"/>
            <a:ext cx="1928826" cy="1928826"/>
          </a:xfrm>
          <a:prstGeom prst="rect">
            <a:avLst/>
          </a:prstGeom>
        </p:spPr>
      </p:pic>
      <p:pic>
        <p:nvPicPr>
          <p:cNvPr id="5" name="Рисунок 4" descr="6020439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08" y="2924944"/>
            <a:ext cx="1524000" cy="1524000"/>
          </a:xfrm>
          <a:prstGeom prst="rect">
            <a:avLst/>
          </a:prstGeom>
        </p:spPr>
      </p:pic>
      <p:pic>
        <p:nvPicPr>
          <p:cNvPr id="6" name="Рисунок 5" descr="801293-pumpkin-wallpaper-2048x1536-computer.jpg"/>
          <p:cNvPicPr>
            <a:picLocks noChangeAspect="1"/>
          </p:cNvPicPr>
          <p:nvPr/>
        </p:nvPicPr>
        <p:blipFill>
          <a:blip r:embed="rId4" cstate="print"/>
          <a:srcRect l="22534" t="14904" r="17956" b="13379"/>
          <a:stretch>
            <a:fillRect/>
          </a:stretch>
        </p:blipFill>
        <p:spPr>
          <a:xfrm>
            <a:off x="1037908" y="4293096"/>
            <a:ext cx="2428892" cy="2195345"/>
          </a:xfrm>
          <a:prstGeom prst="rect">
            <a:avLst/>
          </a:prstGeom>
        </p:spPr>
      </p:pic>
      <p:pic>
        <p:nvPicPr>
          <p:cNvPr id="7" name="Рисунок 6" descr="1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160" y="4448944"/>
            <a:ext cx="2020428" cy="1500198"/>
          </a:xfrm>
          <a:prstGeom prst="rect">
            <a:avLst/>
          </a:prstGeom>
        </p:spPr>
      </p:pic>
      <p:pic>
        <p:nvPicPr>
          <p:cNvPr id="8" name="Рисунок 7" descr="1620985004_51-p-baklazhan-foto-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5168" y="2043894"/>
            <a:ext cx="2190733" cy="164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2805" y="281771"/>
            <a:ext cx="5746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Отгадай, из чего сделано блюдо. (картофельное пюре) </a:t>
            </a:r>
          </a:p>
          <a:p>
            <a:r>
              <a:rPr lang="ru-RU" b="1" dirty="0" smtClean="0"/>
              <a:t>Запомни его название!</a:t>
            </a:r>
            <a:endParaRPr lang="ru-RU" b="1" dirty="0"/>
          </a:p>
        </p:txBody>
      </p:sp>
      <p:pic>
        <p:nvPicPr>
          <p:cNvPr id="1028" name="Picture 4" descr="https://ds04.infourok.ru/uploads/ex/0207/001844f6-c4e2128d/img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72" b="90000" l="4375" r="9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398" y="2043894"/>
            <a:ext cx="3480321" cy="261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1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47704" y="1124744"/>
            <a:ext cx="1197473" cy="12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9" y="1079481"/>
            <a:ext cx="1928826" cy="1928826"/>
          </a:xfrm>
          <a:prstGeom prst="rect">
            <a:avLst/>
          </a:prstGeom>
        </p:spPr>
      </p:pic>
      <p:pic>
        <p:nvPicPr>
          <p:cNvPr id="5" name="Рисунок 4" descr="6020439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08" y="2924944"/>
            <a:ext cx="1524000" cy="1524000"/>
          </a:xfrm>
          <a:prstGeom prst="rect">
            <a:avLst/>
          </a:prstGeom>
        </p:spPr>
      </p:pic>
      <p:pic>
        <p:nvPicPr>
          <p:cNvPr id="6" name="Рисунок 5" descr="801293-pumpkin-wallpaper-2048x1536-computer.jpg"/>
          <p:cNvPicPr>
            <a:picLocks noChangeAspect="1"/>
          </p:cNvPicPr>
          <p:nvPr/>
        </p:nvPicPr>
        <p:blipFill>
          <a:blip r:embed="rId4" cstate="print"/>
          <a:srcRect l="22534" t="14904" r="17956" b="13379"/>
          <a:stretch>
            <a:fillRect/>
          </a:stretch>
        </p:blipFill>
        <p:spPr>
          <a:xfrm>
            <a:off x="1037908" y="4293096"/>
            <a:ext cx="2428892" cy="2195345"/>
          </a:xfrm>
          <a:prstGeom prst="rect">
            <a:avLst/>
          </a:prstGeom>
        </p:spPr>
      </p:pic>
      <p:pic>
        <p:nvPicPr>
          <p:cNvPr id="7" name="Рисунок 6" descr="1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160" y="4448944"/>
            <a:ext cx="2020428" cy="1500198"/>
          </a:xfrm>
          <a:prstGeom prst="rect">
            <a:avLst/>
          </a:prstGeom>
        </p:spPr>
      </p:pic>
      <p:pic>
        <p:nvPicPr>
          <p:cNvPr id="8" name="Рисунок 7" descr="1620985004_51-p-baklazhan-foto-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5168" y="2043894"/>
            <a:ext cx="2190733" cy="164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2805" y="281771"/>
            <a:ext cx="541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Отгадай, из чего сделано блюдо. (кабачковая икра) </a:t>
            </a:r>
          </a:p>
          <a:p>
            <a:r>
              <a:rPr lang="ru-RU" b="1" dirty="0" smtClean="0"/>
              <a:t>Запомни его название!</a:t>
            </a:r>
            <a:endParaRPr lang="ru-RU" b="1" dirty="0"/>
          </a:p>
        </p:txBody>
      </p:sp>
      <p:pic>
        <p:nvPicPr>
          <p:cNvPr id="13" name="Рисунок 12" descr="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04" y="1124744"/>
            <a:ext cx="1197473" cy="1233487"/>
          </a:xfrm>
          <a:prstGeom prst="rect">
            <a:avLst/>
          </a:prstGeom>
        </p:spPr>
      </p:pic>
      <p:pic>
        <p:nvPicPr>
          <p:cNvPr id="2050" name="Picture 2" descr="https://lukino.ru/images/600x600/5e2f6b8298ed162e4c35bf431ece47a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6" b="10442"/>
          <a:stretch/>
        </p:blipFill>
        <p:spPr bwMode="auto">
          <a:xfrm>
            <a:off x="2964280" y="2386831"/>
            <a:ext cx="2876411" cy="219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9" y="1079481"/>
            <a:ext cx="1928826" cy="1928826"/>
          </a:xfrm>
          <a:prstGeom prst="rect">
            <a:avLst/>
          </a:prstGeom>
        </p:spPr>
      </p:pic>
      <p:pic>
        <p:nvPicPr>
          <p:cNvPr id="5" name="Рисунок 4" descr="6020439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08" y="2924944"/>
            <a:ext cx="1524000" cy="1524000"/>
          </a:xfrm>
          <a:prstGeom prst="rect">
            <a:avLst/>
          </a:prstGeom>
        </p:spPr>
      </p:pic>
      <p:pic>
        <p:nvPicPr>
          <p:cNvPr id="6" name="Рисунок 5" descr="801293-pumpkin-wallpaper-2048x1536-computer.jpg"/>
          <p:cNvPicPr>
            <a:picLocks noChangeAspect="1"/>
          </p:cNvPicPr>
          <p:nvPr/>
        </p:nvPicPr>
        <p:blipFill>
          <a:blip r:embed="rId4" cstate="print"/>
          <a:srcRect l="22534" t="14904" r="17956" b="13379"/>
          <a:stretch>
            <a:fillRect/>
          </a:stretch>
        </p:blipFill>
        <p:spPr>
          <a:xfrm>
            <a:off x="1037908" y="4293096"/>
            <a:ext cx="2428892" cy="2195345"/>
          </a:xfrm>
          <a:prstGeom prst="rect">
            <a:avLst/>
          </a:prstGeom>
        </p:spPr>
      </p:pic>
      <p:pic>
        <p:nvPicPr>
          <p:cNvPr id="7" name="Рисунок 6" descr="1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160" y="4448944"/>
            <a:ext cx="2020428" cy="1500198"/>
          </a:xfrm>
          <a:prstGeom prst="rect">
            <a:avLst/>
          </a:prstGeom>
        </p:spPr>
      </p:pic>
      <p:pic>
        <p:nvPicPr>
          <p:cNvPr id="8" name="Рисунок 7" descr="1620985004_51-p-baklazhan-foto-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5168" y="2043894"/>
            <a:ext cx="2190733" cy="164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2805" y="281771"/>
            <a:ext cx="5256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Отгадай, из чего сделано блюдо. (тыквенный суп) </a:t>
            </a:r>
          </a:p>
          <a:p>
            <a:r>
              <a:rPr lang="ru-RU" b="1" dirty="0" smtClean="0"/>
              <a:t>Запомни его название!</a:t>
            </a:r>
            <a:endParaRPr lang="ru-RU" b="1" dirty="0"/>
          </a:p>
        </p:txBody>
      </p:sp>
      <p:pic>
        <p:nvPicPr>
          <p:cNvPr id="13" name="Рисунок 12" descr="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04" y="1124744"/>
            <a:ext cx="1197473" cy="1233487"/>
          </a:xfrm>
          <a:prstGeom prst="rect">
            <a:avLst/>
          </a:prstGeom>
        </p:spPr>
      </p:pic>
      <p:pic>
        <p:nvPicPr>
          <p:cNvPr id="3074" name="Picture 2" descr="https://tyteda.ru/wa-data/public/shop/products/42/03/342/images/378/378.750x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58231"/>
            <a:ext cx="2608254" cy="260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6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9" y="1079481"/>
            <a:ext cx="1928826" cy="1928826"/>
          </a:xfrm>
          <a:prstGeom prst="rect">
            <a:avLst/>
          </a:prstGeom>
        </p:spPr>
      </p:pic>
      <p:pic>
        <p:nvPicPr>
          <p:cNvPr id="5" name="Рисунок 4" descr="6020439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08" y="2924944"/>
            <a:ext cx="1524000" cy="1524000"/>
          </a:xfrm>
          <a:prstGeom prst="rect">
            <a:avLst/>
          </a:prstGeom>
        </p:spPr>
      </p:pic>
      <p:pic>
        <p:nvPicPr>
          <p:cNvPr id="6" name="Рисунок 5" descr="801293-pumpkin-wallpaper-2048x1536-computer.jpg"/>
          <p:cNvPicPr>
            <a:picLocks noChangeAspect="1"/>
          </p:cNvPicPr>
          <p:nvPr/>
        </p:nvPicPr>
        <p:blipFill>
          <a:blip r:embed="rId4" cstate="print"/>
          <a:srcRect l="22534" t="14904" r="17956" b="13379"/>
          <a:stretch>
            <a:fillRect/>
          </a:stretch>
        </p:blipFill>
        <p:spPr>
          <a:xfrm>
            <a:off x="1037908" y="4293096"/>
            <a:ext cx="2428892" cy="2195345"/>
          </a:xfrm>
          <a:prstGeom prst="rect">
            <a:avLst/>
          </a:prstGeom>
        </p:spPr>
      </p:pic>
      <p:pic>
        <p:nvPicPr>
          <p:cNvPr id="7" name="Рисунок 6" descr="1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160" y="4448944"/>
            <a:ext cx="2020428" cy="1500198"/>
          </a:xfrm>
          <a:prstGeom prst="rect">
            <a:avLst/>
          </a:prstGeom>
        </p:spPr>
      </p:pic>
      <p:pic>
        <p:nvPicPr>
          <p:cNvPr id="8" name="Рисунок 7" descr="1620985004_51-p-baklazhan-foto-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5168" y="2043894"/>
            <a:ext cx="2190733" cy="164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2805" y="281771"/>
            <a:ext cx="56120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Отгадай, из чего сделано блюдо. (баклажанная икра) </a:t>
            </a:r>
          </a:p>
          <a:p>
            <a:r>
              <a:rPr lang="ru-RU" b="1" dirty="0" smtClean="0"/>
              <a:t>Запомни его название!</a:t>
            </a:r>
            <a:endParaRPr lang="ru-RU" b="1" dirty="0"/>
          </a:p>
        </p:txBody>
      </p:sp>
      <p:pic>
        <p:nvPicPr>
          <p:cNvPr id="13" name="Рисунок 12" descr="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04" y="1124744"/>
            <a:ext cx="1197473" cy="1233487"/>
          </a:xfrm>
          <a:prstGeom prst="rect">
            <a:avLst/>
          </a:prstGeom>
        </p:spPr>
      </p:pic>
      <p:pic>
        <p:nvPicPr>
          <p:cNvPr id="4098" name="Picture 2" descr="https://pro-orehi.ru/wp-content/uploads/8/2/4/82424b2b847ea0a59bc370b77ab84fad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894" y="2780928"/>
            <a:ext cx="2256185" cy="225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05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9" y="1079481"/>
            <a:ext cx="1928826" cy="1928826"/>
          </a:xfrm>
          <a:prstGeom prst="rect">
            <a:avLst/>
          </a:prstGeom>
        </p:spPr>
      </p:pic>
      <p:pic>
        <p:nvPicPr>
          <p:cNvPr id="5" name="Рисунок 4" descr="60204398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908" y="2924944"/>
            <a:ext cx="1524000" cy="1524000"/>
          </a:xfrm>
          <a:prstGeom prst="rect">
            <a:avLst/>
          </a:prstGeom>
        </p:spPr>
      </p:pic>
      <p:pic>
        <p:nvPicPr>
          <p:cNvPr id="6" name="Рисунок 5" descr="801293-pumpkin-wallpaper-2048x1536-computer.jpg"/>
          <p:cNvPicPr>
            <a:picLocks noChangeAspect="1"/>
          </p:cNvPicPr>
          <p:nvPr/>
        </p:nvPicPr>
        <p:blipFill>
          <a:blip r:embed="rId4" cstate="print"/>
          <a:srcRect l="22534" t="14904" r="17956" b="13379"/>
          <a:stretch>
            <a:fillRect/>
          </a:stretch>
        </p:blipFill>
        <p:spPr>
          <a:xfrm>
            <a:off x="1037908" y="4293096"/>
            <a:ext cx="2428892" cy="2195345"/>
          </a:xfrm>
          <a:prstGeom prst="rect">
            <a:avLst/>
          </a:prstGeom>
        </p:spPr>
      </p:pic>
      <p:pic>
        <p:nvPicPr>
          <p:cNvPr id="7" name="Рисунок 6" descr="11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160" y="4448944"/>
            <a:ext cx="2020428" cy="1500198"/>
          </a:xfrm>
          <a:prstGeom prst="rect">
            <a:avLst/>
          </a:prstGeom>
        </p:spPr>
      </p:pic>
      <p:pic>
        <p:nvPicPr>
          <p:cNvPr id="8" name="Рисунок 7" descr="1620985004_51-p-baklazhan-foto-5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85168" y="2043894"/>
            <a:ext cx="2190733" cy="1643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62805" y="281771"/>
            <a:ext cx="5329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Отгадай, из чего сделано блюдо. (Чесночный соус) </a:t>
            </a:r>
          </a:p>
          <a:p>
            <a:r>
              <a:rPr lang="ru-RU" b="1" dirty="0" smtClean="0"/>
              <a:t>Запомни его название!</a:t>
            </a:r>
            <a:endParaRPr lang="ru-RU" b="1" dirty="0"/>
          </a:p>
        </p:txBody>
      </p:sp>
      <p:pic>
        <p:nvPicPr>
          <p:cNvPr id="13" name="Рисунок 12" descr="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7704" y="1124744"/>
            <a:ext cx="1197473" cy="1233487"/>
          </a:xfrm>
          <a:prstGeom prst="rect">
            <a:avLst/>
          </a:prstGeom>
        </p:spPr>
      </p:pic>
      <p:pic>
        <p:nvPicPr>
          <p:cNvPr id="5124" name="Picture 4" descr="https://d2j6dbq0eux0bg.cloudfront.net/images/16421044/14793875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262" y="1876900"/>
            <a:ext cx="3296444" cy="32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20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xit" presetSubtype="4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>
            <a:hlinkClick r:id="" action="ppaction://hlinkshowjump?jump=firs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700808"/>
            <a:ext cx="3799247" cy="391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5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14290"/>
            <a:ext cx="5181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Назови овощ и нажми на него. Собери все овощи</a:t>
            </a:r>
            <a:endParaRPr lang="ru-RU" b="1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71480"/>
            <a:ext cx="1285884" cy="1438091"/>
          </a:xfrm>
          <a:prstGeom prst="rect">
            <a:avLst/>
          </a:prstGeom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785794"/>
            <a:ext cx="2299943" cy="928694"/>
          </a:xfrm>
          <a:prstGeom prst="rect">
            <a:avLst/>
          </a:prstGeom>
        </p:spPr>
      </p:pic>
      <p:pic>
        <p:nvPicPr>
          <p:cNvPr id="9" name="Рисунок 8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1214422"/>
            <a:ext cx="2009772" cy="1218424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5396" y="0"/>
            <a:ext cx="2105813" cy="2500306"/>
          </a:xfrm>
          <a:prstGeom prst="rect">
            <a:avLst/>
          </a:prstGeom>
        </p:spPr>
      </p:pic>
      <p:pic>
        <p:nvPicPr>
          <p:cNvPr id="11" name="Рисунок 10" descr="12.jpg"/>
          <p:cNvPicPr>
            <a:picLocks noChangeAspect="1"/>
          </p:cNvPicPr>
          <p:nvPr/>
        </p:nvPicPr>
        <p:blipFill>
          <a:blip r:embed="rId6" cstate="print"/>
          <a:srcRect l="18918" t="3896" r="21622"/>
          <a:stretch>
            <a:fillRect/>
          </a:stretch>
        </p:blipFill>
        <p:spPr>
          <a:xfrm>
            <a:off x="0" y="4429132"/>
            <a:ext cx="2143140" cy="1946873"/>
          </a:xfrm>
          <a:prstGeom prst="rect">
            <a:avLst/>
          </a:prstGeom>
        </p:spPr>
      </p:pic>
      <p:pic>
        <p:nvPicPr>
          <p:cNvPr id="12" name="Рисунок 11" descr="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43306" y="2357430"/>
            <a:ext cx="2071702" cy="2071702"/>
          </a:xfrm>
          <a:prstGeom prst="rect">
            <a:avLst/>
          </a:prstGeom>
        </p:spPr>
      </p:pic>
      <p:pic>
        <p:nvPicPr>
          <p:cNvPr id="13" name="Рисунок 12" descr="sm.jpg"/>
          <p:cNvPicPr>
            <a:picLocks noChangeAspect="1"/>
          </p:cNvPicPr>
          <p:nvPr/>
        </p:nvPicPr>
        <p:blipFill>
          <a:blip r:embed="rId8" cstate="print"/>
          <a:srcRect l="11469" r="602"/>
          <a:stretch>
            <a:fillRect/>
          </a:stretch>
        </p:blipFill>
        <p:spPr>
          <a:xfrm>
            <a:off x="5857884" y="2571744"/>
            <a:ext cx="1643074" cy="1868628"/>
          </a:xfrm>
          <a:prstGeom prst="rect">
            <a:avLst/>
          </a:prstGeom>
        </p:spPr>
      </p:pic>
      <p:pic>
        <p:nvPicPr>
          <p:cNvPr id="14" name="Рисунок 13" descr="801293-pumpkin-wallpaper-2048x1536-computer.jpg"/>
          <p:cNvPicPr>
            <a:picLocks noChangeAspect="1"/>
          </p:cNvPicPr>
          <p:nvPr/>
        </p:nvPicPr>
        <p:blipFill>
          <a:blip r:embed="rId9" cstate="print"/>
          <a:srcRect l="22534" t="14904" r="17956" b="13379"/>
          <a:stretch>
            <a:fillRect/>
          </a:stretch>
        </p:blipFill>
        <p:spPr>
          <a:xfrm>
            <a:off x="2214546" y="4357694"/>
            <a:ext cx="2428892" cy="2195345"/>
          </a:xfrm>
          <a:prstGeom prst="rect">
            <a:avLst/>
          </a:prstGeom>
        </p:spPr>
      </p:pic>
      <p:pic>
        <p:nvPicPr>
          <p:cNvPr id="15" name="Рисунок 14" descr="11.png"/>
          <p:cNvPicPr>
            <a:picLocks noChangeAspect="1"/>
          </p:cNvPicPr>
          <p:nvPr/>
        </p:nvPicPr>
        <p:blipFill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5720" y="2857496"/>
            <a:ext cx="2020428" cy="1500198"/>
          </a:xfrm>
          <a:prstGeom prst="rect">
            <a:avLst/>
          </a:prstGeom>
        </p:spPr>
      </p:pic>
      <p:pic>
        <p:nvPicPr>
          <p:cNvPr id="16" name="Рисунок 15" descr="6020439854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620000" y="2714620"/>
            <a:ext cx="1524000" cy="1524000"/>
          </a:xfrm>
          <a:prstGeom prst="rect">
            <a:avLst/>
          </a:prstGeom>
        </p:spPr>
      </p:pic>
      <p:pic>
        <p:nvPicPr>
          <p:cNvPr id="17" name="Рисунок 16" descr="1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643438" y="4929174"/>
            <a:ext cx="1928826" cy="1928826"/>
          </a:xfrm>
          <a:prstGeom prst="rect">
            <a:avLst/>
          </a:prstGeom>
        </p:spPr>
      </p:pic>
      <p:pic>
        <p:nvPicPr>
          <p:cNvPr id="18" name="Рисунок 17" descr="repa-vyraschivanie-iz-semyan-i-uhod-v-otkrytom-grunte.jpg"/>
          <p:cNvPicPr>
            <a:picLocks noChangeAspect="1"/>
          </p:cNvPicPr>
          <p:nvPr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 contrast="30000"/>
          </a:blip>
          <a:srcRect l="20734"/>
          <a:stretch>
            <a:fillRect/>
          </a:stretch>
        </p:blipFill>
        <p:spPr>
          <a:xfrm>
            <a:off x="6786578" y="4406613"/>
            <a:ext cx="2357422" cy="2259589"/>
          </a:xfrm>
          <a:prstGeom prst="rect">
            <a:avLst/>
          </a:prstGeom>
        </p:spPr>
      </p:pic>
      <p:pic>
        <p:nvPicPr>
          <p:cNvPr id="19" name="Рисунок 18" descr="1620985004_51-p-baklazhan-foto-58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428728" y="1857364"/>
            <a:ext cx="2190733" cy="1643050"/>
          </a:xfrm>
          <a:prstGeom prst="rect">
            <a:avLst/>
          </a:prstGeom>
        </p:spPr>
      </p:pic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172400" y="6107043"/>
            <a:ext cx="710817" cy="62068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14290"/>
            <a:ext cx="187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Отгадай загадку.</a:t>
            </a:r>
            <a:endParaRPr lang="ru-RU" b="1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92" y="2527681"/>
            <a:ext cx="1285884" cy="1438091"/>
          </a:xfrm>
          <a:prstGeom prst="rect">
            <a:avLst/>
          </a:prstGeom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62" y="3037078"/>
            <a:ext cx="2299943" cy="928694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915" y="493047"/>
            <a:ext cx="2105813" cy="2500306"/>
          </a:xfrm>
          <a:prstGeom prst="rect">
            <a:avLst/>
          </a:prstGeom>
        </p:spPr>
      </p:pic>
      <p:pic>
        <p:nvPicPr>
          <p:cNvPr id="11" name="Рисунок 10" descr="12.jpg"/>
          <p:cNvPicPr>
            <a:picLocks noChangeAspect="1"/>
          </p:cNvPicPr>
          <p:nvPr/>
        </p:nvPicPr>
        <p:blipFill>
          <a:blip r:embed="rId5" cstate="print"/>
          <a:srcRect l="18918" t="3896" r="21622"/>
          <a:stretch>
            <a:fillRect/>
          </a:stretch>
        </p:blipFill>
        <p:spPr>
          <a:xfrm>
            <a:off x="0" y="4429132"/>
            <a:ext cx="2143140" cy="1946873"/>
          </a:xfrm>
          <a:prstGeom prst="rect">
            <a:avLst/>
          </a:prstGeom>
        </p:spPr>
      </p:pic>
      <p:pic>
        <p:nvPicPr>
          <p:cNvPr id="16" name="Рисунок 15" descr="60204398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0593" y="2747973"/>
            <a:ext cx="1524000" cy="1524000"/>
          </a:xfrm>
          <a:prstGeom prst="rect">
            <a:avLst/>
          </a:prstGeom>
        </p:spPr>
      </p:pic>
      <p:pic>
        <p:nvPicPr>
          <p:cNvPr id="17" name="Рисунок 16" descr="1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8330" y="4631219"/>
            <a:ext cx="1928826" cy="1928826"/>
          </a:xfrm>
          <a:prstGeom prst="rect">
            <a:avLst/>
          </a:prstGeom>
        </p:spPr>
      </p:pic>
      <p:pic>
        <p:nvPicPr>
          <p:cNvPr id="18" name="Рисунок 17" descr="repa-vyraschivanie-iz-semyan-i-uhod-v-otkrytom-grunt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 contrast="30000"/>
          </a:blip>
          <a:srcRect l="20734"/>
          <a:stretch>
            <a:fillRect/>
          </a:stretch>
        </p:blipFill>
        <p:spPr>
          <a:xfrm>
            <a:off x="6759896" y="3645024"/>
            <a:ext cx="2357422" cy="22595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568" y="67848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Под землей живут семейки, </a:t>
            </a:r>
            <a:endParaRPr lang="ru-RU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Поливаем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их из лейки. </a:t>
            </a:r>
            <a:endParaRPr lang="ru-RU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И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Полину, и Антошку </a:t>
            </a:r>
            <a:endParaRPr lang="ru-RU" dirty="0" smtClean="0">
              <a:solidFill>
                <a:srgbClr val="111111"/>
              </a:solidFill>
              <a:latin typeface="Arial" panose="020B0604020202020204" pitchFamily="34" charset="0"/>
            </a:endParaRPr>
          </a:p>
          <a:p>
            <a:r>
              <a:rPr lang="ru-RU" dirty="0" smtClean="0">
                <a:solidFill>
                  <a:srgbClr val="111111"/>
                </a:solidFill>
                <a:latin typeface="Arial" panose="020B0604020202020204" pitchFamily="34" charset="0"/>
              </a:rPr>
              <a:t>Позовем </a:t>
            </a:r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копать…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" name="Рисунок 19" descr="sm.jpg"/>
          <p:cNvPicPr>
            <a:picLocks noChangeAspect="1"/>
          </p:cNvPicPr>
          <p:nvPr/>
        </p:nvPicPr>
        <p:blipFill>
          <a:blip r:embed="rId9" cstate="print"/>
          <a:srcRect l="11469" r="602"/>
          <a:stretch>
            <a:fillRect/>
          </a:stretch>
        </p:blipFill>
        <p:spPr>
          <a:xfrm>
            <a:off x="4809105" y="4524431"/>
            <a:ext cx="1643074" cy="186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14290"/>
            <a:ext cx="187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Отгадай загадку.</a:t>
            </a:r>
            <a:endParaRPr lang="ru-RU" b="1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92" y="2527681"/>
            <a:ext cx="1285884" cy="1438091"/>
          </a:xfrm>
          <a:prstGeom prst="rect">
            <a:avLst/>
          </a:prstGeom>
        </p:spPr>
      </p:pic>
      <p:pic>
        <p:nvPicPr>
          <p:cNvPr id="8" name="Рисунок 7" descr="3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62" y="3037078"/>
            <a:ext cx="2299943" cy="928694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915" y="493047"/>
            <a:ext cx="2105813" cy="2500306"/>
          </a:xfrm>
          <a:prstGeom prst="rect">
            <a:avLst/>
          </a:prstGeom>
        </p:spPr>
      </p:pic>
      <p:pic>
        <p:nvPicPr>
          <p:cNvPr id="11" name="Рисунок 10" descr="12.jpg"/>
          <p:cNvPicPr>
            <a:picLocks noChangeAspect="1"/>
          </p:cNvPicPr>
          <p:nvPr/>
        </p:nvPicPr>
        <p:blipFill>
          <a:blip r:embed="rId5" cstate="print"/>
          <a:srcRect l="18918" t="3896" r="21622"/>
          <a:stretch>
            <a:fillRect/>
          </a:stretch>
        </p:blipFill>
        <p:spPr>
          <a:xfrm>
            <a:off x="0" y="4429132"/>
            <a:ext cx="2143140" cy="1946873"/>
          </a:xfrm>
          <a:prstGeom prst="rect">
            <a:avLst/>
          </a:prstGeom>
        </p:spPr>
      </p:pic>
      <p:pic>
        <p:nvPicPr>
          <p:cNvPr id="16" name="Рисунок 15" descr="60204398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0593" y="2747973"/>
            <a:ext cx="1524000" cy="1524000"/>
          </a:xfrm>
          <a:prstGeom prst="rect">
            <a:avLst/>
          </a:prstGeom>
        </p:spPr>
      </p:pic>
      <p:pic>
        <p:nvPicPr>
          <p:cNvPr id="17" name="Рисунок 16" descr="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8330" y="4631219"/>
            <a:ext cx="1928826" cy="1928826"/>
          </a:xfrm>
          <a:prstGeom prst="rect">
            <a:avLst/>
          </a:prstGeom>
        </p:spPr>
      </p:pic>
      <p:pic>
        <p:nvPicPr>
          <p:cNvPr id="18" name="Рисунок 17" descr="repa-vyraschivanie-iz-semyan-i-uhod-v-otkrytom-grunt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 contrast="30000"/>
          </a:blip>
          <a:srcRect l="20734"/>
          <a:stretch>
            <a:fillRect/>
          </a:stretch>
        </p:blipFill>
        <p:spPr>
          <a:xfrm>
            <a:off x="6759896" y="3645024"/>
            <a:ext cx="2357422" cy="22595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1875" y="933187"/>
            <a:ext cx="29352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Красна девица </a:t>
            </a:r>
            <a:endParaRPr lang="ru-RU" dirty="0" smtClean="0"/>
          </a:p>
          <a:p>
            <a:r>
              <a:rPr lang="ru-RU" dirty="0" smtClean="0"/>
              <a:t>Сидит </a:t>
            </a:r>
            <a:r>
              <a:rPr lang="ru-RU" dirty="0"/>
              <a:t>в темнице,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/>
              <a:t>коса на улице.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" name="Рисунок 19" descr="sm.jpg"/>
          <p:cNvPicPr>
            <a:picLocks noChangeAspect="1"/>
          </p:cNvPicPr>
          <p:nvPr/>
        </p:nvPicPr>
        <p:blipFill>
          <a:blip r:embed="rId9" cstate="print"/>
          <a:srcRect l="11469" r="602"/>
          <a:stretch>
            <a:fillRect/>
          </a:stretch>
        </p:blipFill>
        <p:spPr>
          <a:xfrm>
            <a:off x="4809105" y="4524431"/>
            <a:ext cx="1643074" cy="1868628"/>
          </a:xfrm>
          <a:prstGeom prst="rect">
            <a:avLst/>
          </a:prstGeom>
        </p:spPr>
      </p:pic>
      <p:pic>
        <p:nvPicPr>
          <p:cNvPr id="13" name="Рисунок 12" descr="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1856" y="595611"/>
            <a:ext cx="1197473" cy="12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5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14290"/>
            <a:ext cx="187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Отгадай загадку.</a:t>
            </a:r>
            <a:endParaRPr lang="ru-RU" b="1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92" y="2527681"/>
            <a:ext cx="1285884" cy="1438091"/>
          </a:xfrm>
          <a:prstGeom prst="rect">
            <a:avLst/>
          </a:prstGeom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62" y="3037078"/>
            <a:ext cx="2299943" cy="928694"/>
          </a:xfrm>
          <a:prstGeom prst="rect">
            <a:avLst/>
          </a:prstGeom>
        </p:spPr>
      </p:pic>
      <p:pic>
        <p:nvPicPr>
          <p:cNvPr id="10" name="Рисунок 9" descr="4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915" y="493047"/>
            <a:ext cx="2105813" cy="2500306"/>
          </a:xfrm>
          <a:prstGeom prst="rect">
            <a:avLst/>
          </a:prstGeom>
        </p:spPr>
      </p:pic>
      <p:pic>
        <p:nvPicPr>
          <p:cNvPr id="11" name="Рисунок 10" descr="12.jpg"/>
          <p:cNvPicPr>
            <a:picLocks noChangeAspect="1"/>
          </p:cNvPicPr>
          <p:nvPr/>
        </p:nvPicPr>
        <p:blipFill>
          <a:blip r:embed="rId5" cstate="print"/>
          <a:srcRect l="18918" t="3896" r="21622"/>
          <a:stretch>
            <a:fillRect/>
          </a:stretch>
        </p:blipFill>
        <p:spPr>
          <a:xfrm>
            <a:off x="0" y="4429132"/>
            <a:ext cx="2143140" cy="1946873"/>
          </a:xfrm>
          <a:prstGeom prst="rect">
            <a:avLst/>
          </a:prstGeom>
        </p:spPr>
      </p:pic>
      <p:pic>
        <p:nvPicPr>
          <p:cNvPr id="16" name="Рисунок 15" descr="60204398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0593" y="2747973"/>
            <a:ext cx="1524000" cy="1524000"/>
          </a:xfrm>
          <a:prstGeom prst="rect">
            <a:avLst/>
          </a:prstGeom>
        </p:spPr>
      </p:pic>
      <p:pic>
        <p:nvPicPr>
          <p:cNvPr id="17" name="Рисунок 16" descr="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8330" y="4631219"/>
            <a:ext cx="1928826" cy="1928826"/>
          </a:xfrm>
          <a:prstGeom prst="rect">
            <a:avLst/>
          </a:prstGeom>
        </p:spPr>
      </p:pic>
      <p:pic>
        <p:nvPicPr>
          <p:cNvPr id="18" name="Рисунок 17" descr="repa-vyraschivanie-iz-semyan-i-uhod-v-otkrytom-grunt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 contrast="30000"/>
          </a:blip>
          <a:srcRect l="20734"/>
          <a:stretch>
            <a:fillRect/>
          </a:stretch>
        </p:blipFill>
        <p:spPr>
          <a:xfrm>
            <a:off x="6759896" y="3645024"/>
            <a:ext cx="2357422" cy="22595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568" y="6784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 землею подрастала, </a:t>
            </a:r>
            <a:endParaRPr lang="ru-RU" dirty="0" smtClean="0"/>
          </a:p>
          <a:p>
            <a:r>
              <a:rPr lang="ru-RU" dirty="0" smtClean="0"/>
              <a:t>Круглой </a:t>
            </a:r>
            <a:r>
              <a:rPr lang="ru-RU" dirty="0"/>
              <a:t>и бордовой стала. </a:t>
            </a:r>
            <a:endParaRPr lang="ru-RU" dirty="0" smtClean="0"/>
          </a:p>
          <a:p>
            <a:r>
              <a:rPr lang="ru-RU" dirty="0" smtClean="0"/>
              <a:t>Под </a:t>
            </a:r>
            <a:r>
              <a:rPr lang="ru-RU" dirty="0"/>
              <a:t>дождем на грядке мокла </a:t>
            </a:r>
            <a:endParaRPr lang="ru-RU" dirty="0" smtClean="0"/>
          </a:p>
          <a:p>
            <a:r>
              <a:rPr lang="ru-RU" dirty="0" smtClean="0"/>
              <a:t>И </a:t>
            </a:r>
            <a:r>
              <a:rPr lang="ru-RU" dirty="0"/>
              <a:t>попала в борщ к нам…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" name="Рисунок 19" descr="sm.jpg"/>
          <p:cNvPicPr>
            <a:picLocks noChangeAspect="1"/>
          </p:cNvPicPr>
          <p:nvPr/>
        </p:nvPicPr>
        <p:blipFill>
          <a:blip r:embed="rId9" cstate="print"/>
          <a:srcRect l="11469" r="602"/>
          <a:stretch>
            <a:fillRect/>
          </a:stretch>
        </p:blipFill>
        <p:spPr>
          <a:xfrm>
            <a:off x="4809105" y="4524431"/>
            <a:ext cx="1643074" cy="1868628"/>
          </a:xfrm>
          <a:prstGeom prst="rect">
            <a:avLst/>
          </a:prstGeom>
        </p:spPr>
      </p:pic>
      <p:pic>
        <p:nvPicPr>
          <p:cNvPr id="13" name="Рисунок 12" descr="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1856" y="595611"/>
            <a:ext cx="1197473" cy="12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4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14290"/>
            <a:ext cx="187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Отгадай загадку.</a:t>
            </a:r>
            <a:endParaRPr lang="ru-RU" b="1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92" y="2527681"/>
            <a:ext cx="1285884" cy="1438091"/>
          </a:xfrm>
          <a:prstGeom prst="rect">
            <a:avLst/>
          </a:prstGeom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62" y="3037078"/>
            <a:ext cx="2299943" cy="928694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915" y="493047"/>
            <a:ext cx="2105813" cy="2500306"/>
          </a:xfrm>
          <a:prstGeom prst="rect">
            <a:avLst/>
          </a:prstGeom>
        </p:spPr>
      </p:pic>
      <p:pic>
        <p:nvPicPr>
          <p:cNvPr id="11" name="Рисунок 10" descr="12.jpg"/>
          <p:cNvPicPr>
            <a:picLocks noChangeAspect="1"/>
          </p:cNvPicPr>
          <p:nvPr/>
        </p:nvPicPr>
        <p:blipFill>
          <a:blip r:embed="rId5" cstate="print"/>
          <a:srcRect l="18918" t="3896" r="21622"/>
          <a:stretch>
            <a:fillRect/>
          </a:stretch>
        </p:blipFill>
        <p:spPr>
          <a:xfrm>
            <a:off x="0" y="4429132"/>
            <a:ext cx="2143140" cy="1946873"/>
          </a:xfrm>
          <a:prstGeom prst="rect">
            <a:avLst/>
          </a:prstGeom>
        </p:spPr>
      </p:pic>
      <p:pic>
        <p:nvPicPr>
          <p:cNvPr id="16" name="Рисунок 15" descr="60204398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0593" y="2747973"/>
            <a:ext cx="1524000" cy="1524000"/>
          </a:xfrm>
          <a:prstGeom prst="rect">
            <a:avLst/>
          </a:prstGeom>
        </p:spPr>
      </p:pic>
      <p:pic>
        <p:nvPicPr>
          <p:cNvPr id="17" name="Рисунок 16" descr="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8330" y="4631219"/>
            <a:ext cx="1928826" cy="1928826"/>
          </a:xfrm>
          <a:prstGeom prst="rect">
            <a:avLst/>
          </a:prstGeom>
        </p:spPr>
      </p:pic>
      <p:pic>
        <p:nvPicPr>
          <p:cNvPr id="18" name="Рисунок 17" descr="repa-vyraschivanie-iz-semyan-i-uhod-v-otkrytom-grunt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 contrast="30000"/>
          </a:blip>
          <a:srcRect l="20734"/>
          <a:stretch>
            <a:fillRect/>
          </a:stretch>
        </p:blipFill>
        <p:spPr>
          <a:xfrm>
            <a:off x="6759896" y="3645024"/>
            <a:ext cx="2357422" cy="22595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568" y="678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Сидит дед, в шубу одет,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Кто его раздевает,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Тот слезы проливает.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" name="Рисунок 19" descr="sm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 cstate="print"/>
          <a:srcRect l="11469" r="602"/>
          <a:stretch>
            <a:fillRect/>
          </a:stretch>
        </p:blipFill>
        <p:spPr>
          <a:xfrm>
            <a:off x="4809105" y="4524431"/>
            <a:ext cx="1643074" cy="1868628"/>
          </a:xfrm>
          <a:prstGeom prst="rect">
            <a:avLst/>
          </a:prstGeom>
        </p:spPr>
      </p:pic>
      <p:pic>
        <p:nvPicPr>
          <p:cNvPr id="13" name="Рисунок 12" descr="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1856" y="595611"/>
            <a:ext cx="1197473" cy="12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4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14290"/>
            <a:ext cx="187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Отгадай загадку.</a:t>
            </a:r>
            <a:endParaRPr lang="ru-RU" b="1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92" y="2527681"/>
            <a:ext cx="1285884" cy="1438091"/>
          </a:xfrm>
          <a:prstGeom prst="rect">
            <a:avLst/>
          </a:prstGeom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62" y="3037078"/>
            <a:ext cx="2299943" cy="928694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915" y="493047"/>
            <a:ext cx="2105813" cy="2500306"/>
          </a:xfrm>
          <a:prstGeom prst="rect">
            <a:avLst/>
          </a:prstGeom>
        </p:spPr>
      </p:pic>
      <p:pic>
        <p:nvPicPr>
          <p:cNvPr id="11" name="Рисунок 10" descr="12.jpg"/>
          <p:cNvPicPr>
            <a:picLocks noChangeAspect="1"/>
          </p:cNvPicPr>
          <p:nvPr/>
        </p:nvPicPr>
        <p:blipFill>
          <a:blip r:embed="rId5" cstate="print"/>
          <a:srcRect l="18918" t="3896" r="21622"/>
          <a:stretch>
            <a:fillRect/>
          </a:stretch>
        </p:blipFill>
        <p:spPr>
          <a:xfrm>
            <a:off x="0" y="4429132"/>
            <a:ext cx="2143140" cy="1946873"/>
          </a:xfrm>
          <a:prstGeom prst="rect">
            <a:avLst/>
          </a:prstGeom>
        </p:spPr>
      </p:pic>
      <p:pic>
        <p:nvPicPr>
          <p:cNvPr id="16" name="Рисунок 15" descr="60204398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0593" y="2747973"/>
            <a:ext cx="1524000" cy="1524000"/>
          </a:xfrm>
          <a:prstGeom prst="rect">
            <a:avLst/>
          </a:prstGeom>
        </p:spPr>
      </p:pic>
      <p:pic>
        <p:nvPicPr>
          <p:cNvPr id="17" name="Рисунок 16" descr="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8330" y="4631219"/>
            <a:ext cx="1928826" cy="1928826"/>
          </a:xfrm>
          <a:prstGeom prst="rect">
            <a:avLst/>
          </a:prstGeom>
        </p:spPr>
      </p:pic>
      <p:pic>
        <p:nvPicPr>
          <p:cNvPr id="18" name="Рисунок 17" descr="repa-vyraschivanie-iz-semyan-i-uhod-v-otkrytom-grunte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 contrast="30000"/>
          </a:blip>
          <a:srcRect l="20734"/>
          <a:stretch>
            <a:fillRect/>
          </a:stretch>
        </p:blipFill>
        <p:spPr>
          <a:xfrm>
            <a:off x="6759896" y="3645024"/>
            <a:ext cx="2357422" cy="22595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568" y="6784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Круглый бок, желтый бок,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Сидит на грядке колобок.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Врос в землю крепко.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Что же это?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" name="Рисунок 19" descr="sm.jpg"/>
          <p:cNvPicPr>
            <a:picLocks noChangeAspect="1"/>
          </p:cNvPicPr>
          <p:nvPr/>
        </p:nvPicPr>
        <p:blipFill>
          <a:blip r:embed="rId9" cstate="print"/>
          <a:srcRect l="11469" r="602"/>
          <a:stretch>
            <a:fillRect/>
          </a:stretch>
        </p:blipFill>
        <p:spPr>
          <a:xfrm>
            <a:off x="4809105" y="4524431"/>
            <a:ext cx="1643074" cy="1868628"/>
          </a:xfrm>
          <a:prstGeom prst="rect">
            <a:avLst/>
          </a:prstGeom>
        </p:spPr>
      </p:pic>
      <p:pic>
        <p:nvPicPr>
          <p:cNvPr id="13" name="Рисунок 12" descr="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1856" y="595611"/>
            <a:ext cx="1197473" cy="12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47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14290"/>
            <a:ext cx="187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Отгадай загадку.</a:t>
            </a:r>
            <a:endParaRPr lang="ru-RU" b="1" dirty="0"/>
          </a:p>
        </p:txBody>
      </p:sp>
      <p:pic>
        <p:nvPicPr>
          <p:cNvPr id="7" name="Рисунок 6" descr="1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92" y="2527681"/>
            <a:ext cx="1285884" cy="1438091"/>
          </a:xfrm>
          <a:prstGeom prst="rect">
            <a:avLst/>
          </a:prstGeom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62" y="3037078"/>
            <a:ext cx="2299943" cy="928694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915" y="493047"/>
            <a:ext cx="2105813" cy="2500306"/>
          </a:xfrm>
          <a:prstGeom prst="rect">
            <a:avLst/>
          </a:prstGeom>
        </p:spPr>
      </p:pic>
      <p:pic>
        <p:nvPicPr>
          <p:cNvPr id="11" name="Рисунок 10" descr="12.jpg"/>
          <p:cNvPicPr>
            <a:picLocks noChangeAspect="1"/>
          </p:cNvPicPr>
          <p:nvPr/>
        </p:nvPicPr>
        <p:blipFill>
          <a:blip r:embed="rId5" cstate="print"/>
          <a:srcRect l="18918" t="3896" r="21622"/>
          <a:stretch>
            <a:fillRect/>
          </a:stretch>
        </p:blipFill>
        <p:spPr>
          <a:xfrm>
            <a:off x="0" y="4429132"/>
            <a:ext cx="2143140" cy="1946873"/>
          </a:xfrm>
          <a:prstGeom prst="rect">
            <a:avLst/>
          </a:prstGeom>
        </p:spPr>
      </p:pic>
      <p:pic>
        <p:nvPicPr>
          <p:cNvPr id="16" name="Рисунок 15" descr="60204398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0593" y="2747973"/>
            <a:ext cx="1524000" cy="1524000"/>
          </a:xfrm>
          <a:prstGeom prst="rect">
            <a:avLst/>
          </a:prstGeom>
        </p:spPr>
      </p:pic>
      <p:pic>
        <p:nvPicPr>
          <p:cNvPr id="17" name="Рисунок 16" descr="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8330" y="4631219"/>
            <a:ext cx="1928826" cy="1928826"/>
          </a:xfrm>
          <a:prstGeom prst="rect">
            <a:avLst/>
          </a:prstGeom>
        </p:spPr>
      </p:pic>
      <p:pic>
        <p:nvPicPr>
          <p:cNvPr id="18" name="Рисунок 17" descr="repa-vyraschivanie-iz-semyan-i-uhod-v-otkrytom-grunt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 contrast="30000"/>
          </a:blip>
          <a:srcRect l="20734"/>
          <a:stretch>
            <a:fillRect/>
          </a:stretch>
        </p:blipFill>
        <p:spPr>
          <a:xfrm>
            <a:off x="6759896" y="3645024"/>
            <a:ext cx="2357422" cy="22595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568" y="67848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Как на нашей грядке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Выросли загадки —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Сочные да крупные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Вот такие круглые.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Летом зеленеют,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А осенью краснеют.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" name="Рисунок 19" descr="sm.jpg"/>
          <p:cNvPicPr>
            <a:picLocks noChangeAspect="1"/>
          </p:cNvPicPr>
          <p:nvPr/>
        </p:nvPicPr>
        <p:blipFill>
          <a:blip r:embed="rId9" cstate="print"/>
          <a:srcRect l="11469" r="602"/>
          <a:stretch>
            <a:fillRect/>
          </a:stretch>
        </p:blipFill>
        <p:spPr>
          <a:xfrm>
            <a:off x="4809105" y="4524431"/>
            <a:ext cx="1643074" cy="1868628"/>
          </a:xfrm>
          <a:prstGeom prst="rect">
            <a:avLst/>
          </a:prstGeom>
        </p:spPr>
      </p:pic>
      <p:pic>
        <p:nvPicPr>
          <p:cNvPr id="13" name="Рисунок 12" descr="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1856" y="595611"/>
            <a:ext cx="1197473" cy="12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2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214290"/>
            <a:ext cx="1871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Отгадай загадку.</a:t>
            </a:r>
            <a:endParaRPr lang="ru-RU" b="1" dirty="0"/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092" y="2527681"/>
            <a:ext cx="1285884" cy="1438091"/>
          </a:xfrm>
          <a:prstGeom prst="rect">
            <a:avLst/>
          </a:prstGeom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62" y="3037078"/>
            <a:ext cx="2299943" cy="928694"/>
          </a:xfrm>
          <a:prstGeom prst="rect">
            <a:avLst/>
          </a:prstGeom>
        </p:spPr>
      </p:pic>
      <p:pic>
        <p:nvPicPr>
          <p:cNvPr id="10" name="Рисунок 9" descr="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915" y="493047"/>
            <a:ext cx="2105813" cy="2500306"/>
          </a:xfrm>
          <a:prstGeom prst="rect">
            <a:avLst/>
          </a:prstGeom>
        </p:spPr>
      </p:pic>
      <p:pic>
        <p:nvPicPr>
          <p:cNvPr id="11" name="Рисунок 10" descr="12.jp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rcRect l="18918" t="3896" r="21622"/>
          <a:stretch>
            <a:fillRect/>
          </a:stretch>
        </p:blipFill>
        <p:spPr>
          <a:xfrm>
            <a:off x="0" y="4429132"/>
            <a:ext cx="2143140" cy="1946873"/>
          </a:xfrm>
          <a:prstGeom prst="rect">
            <a:avLst/>
          </a:prstGeom>
        </p:spPr>
      </p:pic>
      <p:pic>
        <p:nvPicPr>
          <p:cNvPr id="16" name="Рисунок 15" descr="60204398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60593" y="2747973"/>
            <a:ext cx="1524000" cy="1524000"/>
          </a:xfrm>
          <a:prstGeom prst="rect">
            <a:avLst/>
          </a:prstGeom>
        </p:spPr>
      </p:pic>
      <p:pic>
        <p:nvPicPr>
          <p:cNvPr id="17" name="Рисунок 16" descr="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48330" y="4631219"/>
            <a:ext cx="1928826" cy="1928826"/>
          </a:xfrm>
          <a:prstGeom prst="rect">
            <a:avLst/>
          </a:prstGeom>
        </p:spPr>
      </p:pic>
      <p:pic>
        <p:nvPicPr>
          <p:cNvPr id="18" name="Рисунок 17" descr="repa-vyraschivanie-iz-semyan-i-uhod-v-otkrytom-grunte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lum bright="-30000" contrast="30000"/>
          </a:blip>
          <a:srcRect l="20734"/>
          <a:stretch>
            <a:fillRect/>
          </a:stretch>
        </p:blipFill>
        <p:spPr>
          <a:xfrm>
            <a:off x="6759896" y="3645024"/>
            <a:ext cx="2357422" cy="22595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24568" y="6784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Был ребенок –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Не знал пеленок.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Стал стариком –</a:t>
            </a:r>
          </a:p>
          <a:p>
            <a:r>
              <a:rPr lang="ru-RU" dirty="0">
                <a:solidFill>
                  <a:srgbClr val="111111"/>
                </a:solidFill>
                <a:latin typeface="Arial" panose="020B0604020202020204" pitchFamily="34" charset="0"/>
              </a:rPr>
              <a:t>Сто пеленок на нем.</a:t>
            </a:r>
            <a:endParaRPr lang="ru-RU" dirty="0"/>
          </a:p>
        </p:txBody>
      </p:sp>
      <p:pic>
        <p:nvPicPr>
          <p:cNvPr id="20" name="Рисунок 19" descr="sm.jpg"/>
          <p:cNvPicPr>
            <a:picLocks noChangeAspect="1"/>
          </p:cNvPicPr>
          <p:nvPr/>
        </p:nvPicPr>
        <p:blipFill>
          <a:blip r:embed="rId9" cstate="print"/>
          <a:srcRect l="11469" r="602"/>
          <a:stretch>
            <a:fillRect/>
          </a:stretch>
        </p:blipFill>
        <p:spPr>
          <a:xfrm>
            <a:off x="4809105" y="4524431"/>
            <a:ext cx="1643074" cy="1868628"/>
          </a:xfrm>
          <a:prstGeom prst="rect">
            <a:avLst/>
          </a:prstGeom>
        </p:spPr>
      </p:pic>
      <p:pic>
        <p:nvPicPr>
          <p:cNvPr id="13" name="Рисунок 12" descr="1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1856" y="595611"/>
            <a:ext cx="1197473" cy="12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2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228</Words>
  <Application>Microsoft Office PowerPoint</Application>
  <PresentationFormat>Экран (4:3)</PresentationFormat>
  <Paragraphs>47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Овощи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Овощи</dc:title>
  <dc:creator>Мария</dc:creator>
  <cp:lastModifiedBy>Галина Терновская</cp:lastModifiedBy>
  <cp:revision>9</cp:revision>
  <dcterms:created xsi:type="dcterms:W3CDTF">2021-09-20T11:58:09Z</dcterms:created>
  <dcterms:modified xsi:type="dcterms:W3CDTF">2021-09-21T04:14:49Z</dcterms:modified>
</cp:coreProperties>
</file>